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handoutMasterIdLst>
    <p:handoutMasterId r:id="rId34"/>
  </p:handoutMasterIdLst>
  <p:sldIdLst>
    <p:sldId id="269" r:id="rId2"/>
    <p:sldId id="270" r:id="rId3"/>
    <p:sldId id="271" r:id="rId4"/>
    <p:sldId id="272" r:id="rId5"/>
    <p:sldId id="273" r:id="rId6"/>
    <p:sldId id="274" r:id="rId7"/>
    <p:sldId id="293" r:id="rId8"/>
    <p:sldId id="275" r:id="rId9"/>
    <p:sldId id="282" r:id="rId10"/>
    <p:sldId id="294" r:id="rId11"/>
    <p:sldId id="276" r:id="rId12"/>
    <p:sldId id="277" r:id="rId13"/>
    <p:sldId id="283" r:id="rId14"/>
    <p:sldId id="278" r:id="rId15"/>
    <p:sldId id="279" r:id="rId16"/>
    <p:sldId id="280" r:id="rId17"/>
    <p:sldId id="281" r:id="rId18"/>
    <p:sldId id="295" r:id="rId19"/>
    <p:sldId id="284" r:id="rId20"/>
    <p:sldId id="296" r:id="rId21"/>
    <p:sldId id="299" r:id="rId22"/>
    <p:sldId id="287" r:id="rId23"/>
    <p:sldId id="285" r:id="rId24"/>
    <p:sldId id="286" r:id="rId25"/>
    <p:sldId id="288" r:id="rId26"/>
    <p:sldId id="289" r:id="rId27"/>
    <p:sldId id="290" r:id="rId28"/>
    <p:sldId id="297" r:id="rId29"/>
    <p:sldId id="298" r:id="rId30"/>
    <p:sldId id="291" r:id="rId31"/>
    <p:sldId id="29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6DFB"/>
    <a:srgbClr val="0099FF"/>
    <a:srgbClr val="0066FF"/>
    <a:srgbClr val="00FF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F4E22-E98E-4F6B-977F-447F402EDE8D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C7F4F-41CA-4B09-9309-82952A67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432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2AA3D-838A-4524-93AE-BB6F4B6FC72A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45297-9661-4111-AC4D-7C1869DFF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4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9C73D9D-BEC1-4A36-A912-403F7B61D841}" type="datetime1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B8604-3E91-4806-A5CC-428F0C480F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7670-55F0-4C01-BDA5-393F3358D0D1}" type="datetime1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B8604-3E91-4806-A5CC-428F0C48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5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570A4-2E99-4A4B-A2AC-4D556C089130}" type="datetime1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B8604-3E91-4806-A5CC-428F0C48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5F1-C798-4463-ADA9-541C94461F29}" type="datetime1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B8604-3E91-4806-A5CC-428F0C48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7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6DD13-DF4B-4719-A326-B4861EB71C66}" type="datetime1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B8604-3E91-4806-A5CC-428F0C48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DC53-4A94-4E7C-8BA7-C3E988DA2C17}" type="datetime1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B8604-3E91-4806-A5CC-428F0C48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9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12A-DA7D-4888-BF1A-FFA8B711273B}" type="datetime1">
              <a:rPr lang="en-US" smtClean="0"/>
              <a:t>5/9/2018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B8604-3E91-4806-A5CC-428F0C48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0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66FA-4CB5-42BA-9ECC-EDEC67A1D389}" type="datetime1">
              <a:rPr lang="en-US" smtClean="0"/>
              <a:t>5/9/2018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B8604-3E91-4806-A5CC-428F0C48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9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7B65-FBBA-46B4-B227-600DAFCC8EF0}" type="datetime1">
              <a:rPr lang="en-US" smtClean="0"/>
              <a:t>5/9/2018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B8604-3E91-4806-A5CC-428F0C48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9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5529-BE6B-4FAF-92A8-E67316B287FA}" type="datetime1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B8604-3E91-4806-A5CC-428F0C48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DF48A-15DE-4D33-B881-E4E92245926D}" type="datetime1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B8604-3E91-4806-A5CC-428F0C480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459B6-5D04-429A-B7FB-48F7063307D2}" type="datetime1">
              <a:rPr lang="en-US" smtClean="0"/>
              <a:pPr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B8604-3E91-4806-A5CC-428F0C480F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23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105" y="1300352"/>
            <a:ext cx="11384924" cy="114943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0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AIRLINE RESERVATION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0664" y="472471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FF00"/>
                </a:solidFill>
                <a:latin typeface="Adobe Caslon Pro" panose="0205050205050A020403" pitchFamily="18" charset="0"/>
              </a:rPr>
              <a:t>PROJECT 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FFFFFA-17AD-4E62-90AA-EC94274FD0C2}"/>
              </a:ext>
            </a:extLst>
          </p:cNvPr>
          <p:cNvSpPr/>
          <p:nvPr/>
        </p:nvSpPr>
        <p:spPr>
          <a:xfrm>
            <a:off x="1694802" y="2967335"/>
            <a:ext cx="880241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COMPUTER SCIENCE &amp; ENGINEERING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A11855-639F-4424-BE29-0745B39A15B8}"/>
              </a:ext>
            </a:extLst>
          </p:cNvPr>
          <p:cNvSpPr/>
          <p:nvPr/>
        </p:nvSpPr>
        <p:spPr>
          <a:xfrm>
            <a:off x="3464510" y="4120214"/>
            <a:ext cx="52629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SEMESTER - IV</a:t>
            </a:r>
          </a:p>
        </p:txBody>
      </p:sp>
    </p:spTree>
    <p:extLst>
      <p:ext uri="{BB962C8B-B14F-4D97-AF65-F5344CB8AC3E}">
        <p14:creationId xmlns:p14="http://schemas.microsoft.com/office/powerpoint/2010/main" val="204252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2755" y="0"/>
            <a:ext cx="383790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In Flight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80" y="1471699"/>
            <a:ext cx="8808076" cy="4952124"/>
          </a:xfrm>
        </p:spPr>
      </p:pic>
    </p:spTree>
    <p:extLst>
      <p:ext uri="{BB962C8B-B14F-4D97-AF65-F5344CB8AC3E}">
        <p14:creationId xmlns:p14="http://schemas.microsoft.com/office/powerpoint/2010/main" val="345390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2511" y="0"/>
            <a:ext cx="6734577" cy="652306"/>
          </a:xfrm>
        </p:spPr>
        <p:txBody>
          <a:bodyPr>
            <a:normAutofit fontScale="90000"/>
          </a:bodyPr>
          <a:lstStyle/>
          <a:p>
            <a:r>
              <a:rPr lang="en-US" dirty="0"/>
              <a:t>Chose Different Flight Option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24" y="811369"/>
            <a:ext cx="11281893" cy="57954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4899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903" y="0"/>
            <a:ext cx="9284594" cy="600790"/>
          </a:xfrm>
        </p:spPr>
        <p:txBody>
          <a:bodyPr>
            <a:normAutofit fontScale="90000"/>
          </a:bodyPr>
          <a:lstStyle/>
          <a:p>
            <a:r>
              <a:rPr lang="en-US" dirty="0"/>
              <a:t>Travel Details &amp; Login &amp; Sign Up Option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33" y="721218"/>
            <a:ext cx="11256134" cy="5911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969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4346" y="0"/>
            <a:ext cx="5468471" cy="616510"/>
          </a:xfrm>
        </p:spPr>
        <p:txBody>
          <a:bodyPr>
            <a:normAutofit fontScale="90000"/>
          </a:bodyPr>
          <a:lstStyle/>
          <a:p>
            <a:r>
              <a:rPr lang="en-US" dirty="0"/>
              <a:t>Member Registration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59" y="779929"/>
            <a:ext cx="11443447" cy="5714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21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2122" y="0"/>
            <a:ext cx="2420155" cy="652306"/>
          </a:xfrm>
        </p:spPr>
        <p:txBody>
          <a:bodyPr>
            <a:normAutofit fontScale="90000"/>
          </a:bodyPr>
          <a:lstStyle/>
          <a:p>
            <a:r>
              <a:rPr lang="en-US" dirty="0"/>
              <a:t>ADD-ON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0" y="901522"/>
            <a:ext cx="11513711" cy="57310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242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5034" y="0"/>
            <a:ext cx="5626994" cy="832610"/>
          </a:xfrm>
        </p:spPr>
        <p:txBody>
          <a:bodyPr/>
          <a:lstStyle/>
          <a:p>
            <a:r>
              <a:rPr lang="en-US" dirty="0"/>
              <a:t>Chose User Like Seat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45" y="832610"/>
            <a:ext cx="10058400" cy="5655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0201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0170" y="0"/>
            <a:ext cx="4379259" cy="777875"/>
          </a:xfrm>
        </p:spPr>
        <p:txBody>
          <a:bodyPr/>
          <a:lstStyle/>
          <a:p>
            <a:r>
              <a:rPr lang="en-US" dirty="0"/>
              <a:t>Payment Option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1102660"/>
            <a:ext cx="11282082" cy="5419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560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8364" y="0"/>
            <a:ext cx="6382871" cy="764428"/>
          </a:xfrm>
        </p:spPr>
        <p:txBody>
          <a:bodyPr>
            <a:normAutofit fontScale="90000"/>
          </a:bodyPr>
          <a:lstStyle/>
          <a:p>
            <a:r>
              <a:rPr lang="en-US" dirty="0"/>
              <a:t>Ticket Information &amp; Print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8" y="860612"/>
            <a:ext cx="11604812" cy="57015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5305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9434" y="1356798"/>
            <a:ext cx="3334555" cy="132556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dirty="0"/>
              <a:t>With Login</a:t>
            </a:r>
          </a:p>
        </p:txBody>
      </p:sp>
    </p:spTree>
    <p:extLst>
      <p:ext uri="{BB962C8B-B14F-4D97-AF65-F5344CB8AC3E}">
        <p14:creationId xmlns:p14="http://schemas.microsoft.com/office/powerpoint/2010/main" val="25081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4977" y="0"/>
            <a:ext cx="5229644" cy="737534"/>
          </a:xfrm>
        </p:spPr>
        <p:txBody>
          <a:bodyPr>
            <a:normAutofit fontScale="90000"/>
          </a:bodyPr>
          <a:lstStyle/>
          <a:p>
            <a:r>
              <a:rPr lang="en-US" dirty="0"/>
              <a:t>View Profile&amp; Update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0" y="860155"/>
            <a:ext cx="10282518" cy="57810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63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7626531" cy="1927314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u="sng" dirty="0">
                <a:solidFill>
                  <a:srgbClr val="00FF0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GUIDE BY:-</a:t>
            </a:r>
            <a:br>
              <a:rPr lang="en-US" u="sng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</a:br>
            <a:r>
              <a: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               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DR</a:t>
            </a:r>
            <a:r>
              <a:rPr lang="en-US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. </a:t>
            </a:r>
            <a:r>
              <a:rPr lang="en-US" dirty="0">
                <a:solidFill>
                  <a:srgbClr val="FFFF0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SOURAV DE</a:t>
            </a:r>
          </a:p>
        </p:txBody>
      </p:sp>
      <p:sp>
        <p:nvSpPr>
          <p:cNvPr id="3" name="Rectangle 2"/>
          <p:cNvSpPr/>
          <p:nvPr/>
        </p:nvSpPr>
        <p:spPr>
          <a:xfrm>
            <a:off x="3891844" y="2729179"/>
            <a:ext cx="81112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000" b="1" u="sng" dirty="0">
                <a:solidFill>
                  <a:srgbClr val="00FF0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PROJECT BY:-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0" y="3640205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FFFF0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SUVADIP MANDAL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FFFF0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SURAJIT SARKAR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FFFF0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RABINDRANATH SAHU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FFFF0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SOUMEN MAHATA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2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57" y="0"/>
            <a:ext cx="4506532" cy="945863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 Password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45863"/>
            <a:ext cx="10378225" cy="5751151"/>
          </a:xfrm>
        </p:spPr>
      </p:pic>
    </p:spTree>
    <p:extLst>
      <p:ext uri="{BB962C8B-B14F-4D97-AF65-F5344CB8AC3E}">
        <p14:creationId xmlns:p14="http://schemas.microsoft.com/office/powerpoint/2010/main" val="84602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4706" y="0"/>
            <a:ext cx="3914104" cy="819731"/>
          </a:xfrm>
        </p:spPr>
        <p:txBody>
          <a:bodyPr/>
          <a:lstStyle/>
          <a:p>
            <a:r>
              <a:rPr lang="en-US" dirty="0"/>
              <a:t>Profile Update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1" y="965914"/>
            <a:ext cx="11573814" cy="5602311"/>
          </a:xfrm>
        </p:spPr>
      </p:pic>
    </p:spTree>
    <p:extLst>
      <p:ext uri="{BB962C8B-B14F-4D97-AF65-F5344CB8AC3E}">
        <p14:creationId xmlns:p14="http://schemas.microsoft.com/office/powerpoint/2010/main" val="329557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9770" y="0"/>
            <a:ext cx="3464859" cy="845110"/>
          </a:xfrm>
        </p:spPr>
        <p:txBody>
          <a:bodyPr/>
          <a:lstStyle/>
          <a:p>
            <a:r>
              <a:rPr lang="en-US" dirty="0"/>
              <a:t>Special Offer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75" y="845110"/>
            <a:ext cx="10605247" cy="5962539"/>
          </a:xfrm>
        </p:spPr>
      </p:pic>
    </p:spTree>
    <p:extLst>
      <p:ext uri="{BB962C8B-B14F-4D97-AF65-F5344CB8AC3E}">
        <p14:creationId xmlns:p14="http://schemas.microsoft.com/office/powerpoint/2010/main" val="251927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0480" y="0"/>
            <a:ext cx="4443210" cy="643404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 Booking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53" y="847104"/>
            <a:ext cx="10186147" cy="5726910"/>
          </a:xfrm>
        </p:spPr>
      </p:pic>
    </p:spTree>
    <p:extLst>
      <p:ext uri="{BB962C8B-B14F-4D97-AF65-F5344CB8AC3E}">
        <p14:creationId xmlns:p14="http://schemas.microsoft.com/office/powerpoint/2010/main" val="162016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1671" y="0"/>
            <a:ext cx="3908612" cy="683746"/>
          </a:xfrm>
        </p:spPr>
        <p:txBody>
          <a:bodyPr>
            <a:normAutofit fontScale="90000"/>
          </a:bodyPr>
          <a:lstStyle/>
          <a:p>
            <a:r>
              <a:rPr lang="en-US" dirty="0"/>
              <a:t>Passenger List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28" y="683746"/>
            <a:ext cx="10806953" cy="6075943"/>
          </a:xfrm>
        </p:spPr>
      </p:pic>
    </p:spTree>
    <p:extLst>
      <p:ext uri="{BB962C8B-B14F-4D97-AF65-F5344CB8AC3E}">
        <p14:creationId xmlns:p14="http://schemas.microsoft.com/office/powerpoint/2010/main" val="56196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2118" y="0"/>
            <a:ext cx="6436659" cy="1325563"/>
          </a:xfrm>
        </p:spPr>
        <p:txBody>
          <a:bodyPr/>
          <a:lstStyle/>
          <a:p>
            <a:r>
              <a:rPr lang="en-US" dirty="0"/>
              <a:t>Notification &amp; Weather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1" y="1690688"/>
            <a:ext cx="5856959" cy="349987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876365" cy="3499877"/>
          </a:xfrm>
        </p:spPr>
      </p:pic>
    </p:spTree>
    <p:extLst>
      <p:ext uri="{BB962C8B-B14F-4D97-AF65-F5344CB8AC3E}">
        <p14:creationId xmlns:p14="http://schemas.microsoft.com/office/powerpoint/2010/main" val="7011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6006" y="-118969"/>
            <a:ext cx="40923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Flight Schedules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08530"/>
            <a:ext cx="10739718" cy="5593976"/>
          </a:xfrm>
        </p:spPr>
      </p:pic>
    </p:spTree>
    <p:extLst>
      <p:ext uri="{BB962C8B-B14F-4D97-AF65-F5344CB8AC3E}">
        <p14:creationId xmlns:p14="http://schemas.microsoft.com/office/powerpoint/2010/main" val="293083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8968" y="0"/>
            <a:ext cx="1810871" cy="966134"/>
          </a:xfrm>
        </p:spPr>
        <p:txBody>
          <a:bodyPr/>
          <a:lstStyle/>
          <a:p>
            <a:r>
              <a:rPr lang="en-US" dirty="0"/>
              <a:t>About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4" y="1027906"/>
            <a:ext cx="11645152" cy="5695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0946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Forgot Password &amp; OTP verification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97" y="2189408"/>
            <a:ext cx="5813503" cy="326849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189408"/>
            <a:ext cx="5813503" cy="3268499"/>
          </a:xfrm>
        </p:spPr>
      </p:pic>
    </p:spTree>
    <p:extLst>
      <p:ext uri="{BB962C8B-B14F-4D97-AF65-F5344CB8AC3E}">
        <p14:creationId xmlns:p14="http://schemas.microsoft.com/office/powerpoint/2010/main" val="280119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4467896" cy="832610"/>
          </a:xfrm>
        </p:spPr>
        <p:txBody>
          <a:bodyPr/>
          <a:lstStyle/>
          <a:p>
            <a:r>
              <a:rPr lang="en-US" dirty="0"/>
              <a:t>Reset Password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11" y="1309251"/>
            <a:ext cx="9348989" cy="5256239"/>
          </a:xfrm>
        </p:spPr>
      </p:pic>
    </p:spTree>
    <p:extLst>
      <p:ext uri="{BB962C8B-B14F-4D97-AF65-F5344CB8AC3E}">
        <p14:creationId xmlns:p14="http://schemas.microsoft.com/office/powerpoint/2010/main" val="132197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0086" y="223458"/>
            <a:ext cx="3411828" cy="1325563"/>
          </a:xfrm>
        </p:spPr>
        <p:txBody>
          <a:bodyPr/>
          <a:lstStyle/>
          <a:p>
            <a:r>
              <a:rPr lang="en-US" u="sng" dirty="0">
                <a:solidFill>
                  <a:srgbClr val="00FF00"/>
                </a:solidFill>
              </a:rPr>
              <a:t>CONTENTS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935664" y="2876048"/>
            <a:ext cx="108462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dirty="0"/>
              <a:t>COOCH BEHAR ENGINEERING COLLEGE</a:t>
            </a:r>
          </a:p>
        </p:txBody>
      </p:sp>
      <p:sp>
        <p:nvSpPr>
          <p:cNvPr id="5" name="Rectangle 4"/>
          <p:cNvSpPr/>
          <p:nvPr/>
        </p:nvSpPr>
        <p:spPr>
          <a:xfrm>
            <a:off x="486907" y="1789022"/>
            <a:ext cx="51392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/>
              <a:t>ABOUT INSTITUTE:-</a:t>
            </a:r>
          </a:p>
        </p:txBody>
      </p:sp>
    </p:spTree>
    <p:extLst>
      <p:ext uri="{BB962C8B-B14F-4D97-AF65-F5344CB8AC3E}">
        <p14:creationId xmlns:p14="http://schemas.microsoft.com/office/powerpoint/2010/main" val="252401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9248"/>
            <a:ext cx="3128681" cy="860612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Conclusion: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9747" y="1855236"/>
            <a:ext cx="8683724" cy="224676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The application is developed in Visual Basic Studio.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Airline Reservation system is a desktop application</a:t>
            </a:r>
          </a:p>
          <a:p>
            <a:r>
              <a:rPr lang="en-US" sz="2800" dirty="0"/>
              <a:t>Which provide ticket reservation system.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262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6220" y="1300765"/>
            <a:ext cx="896369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1042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365" y="365126"/>
            <a:ext cx="11191741" cy="133488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FF00"/>
                </a:solidFill>
                <a:latin typeface="Bauhaus 93" panose="04030905020B02020C02" pitchFamily="82" charset="0"/>
              </a:rPr>
              <a:t>Introduction of Airline Reservation System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53791" y="1700011"/>
            <a:ext cx="7894750" cy="453336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Airline reservation system is a computerize system.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Enhancing the relationship between customer and airline agency.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Convenient for the customer to book the flights.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Allow the employ the access database and allow new employ will  be added by admin.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8033"/>
            <a:ext cx="6309575" cy="875763"/>
          </a:xfr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dirty="0"/>
              <a:t>System Requirements: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313318"/>
              </p:ext>
            </p:extLst>
          </p:nvPr>
        </p:nvGraphicFramePr>
        <p:xfrm>
          <a:off x="1452450" y="1802376"/>
          <a:ext cx="8128000" cy="379993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56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     Software Requirements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Hardware Requirements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072">
                <a:tc>
                  <a:txBody>
                    <a:bodyPr/>
                    <a:lstStyle/>
                    <a:p>
                      <a:r>
                        <a:rPr lang="en-US" dirty="0"/>
                        <a:t>Operating</a:t>
                      </a:r>
                      <a:r>
                        <a:rPr lang="en-US" baseline="0" dirty="0"/>
                        <a:t> System:  Windows 7, Windows 8 &amp; Windows 10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Processor: Any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971">
                <a:tc>
                  <a:txBody>
                    <a:bodyPr/>
                    <a:lstStyle/>
                    <a:p>
                      <a:r>
                        <a:rPr lang="en-US" dirty="0"/>
                        <a:t>User Interface: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 Disk: 1</a:t>
                      </a:r>
                      <a:r>
                        <a:rPr lang="en-US" baseline="0" dirty="0"/>
                        <a:t> GB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913">
                <a:tc>
                  <a:txBody>
                    <a:bodyPr/>
                    <a:lstStyle/>
                    <a:p>
                      <a:r>
                        <a:rPr lang="en-US" dirty="0"/>
                        <a:t>Programing Language: VB</a:t>
                      </a:r>
                      <a:r>
                        <a:rPr lang="en-US" baseline="0" dirty="0"/>
                        <a:t> Studio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RAM:</a:t>
                      </a:r>
                      <a:r>
                        <a:rPr lang="en-US" baseline="0" dirty="0"/>
                        <a:t> 2 GB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670">
                <a:tc>
                  <a:txBody>
                    <a:bodyPr/>
                    <a:lstStyle/>
                    <a:p>
                      <a:r>
                        <a:rPr lang="en-US" dirty="0"/>
                        <a:t>Database: MS</a:t>
                      </a:r>
                      <a:r>
                        <a:rPr lang="en-US" baseline="0" dirty="0"/>
                        <a:t> Access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DISPLAY :1366</a:t>
                      </a:r>
                      <a:r>
                        <a:rPr lang="en-US" baseline="0" dirty="0"/>
                        <a:t> x 768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93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34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46" y="146184"/>
            <a:ext cx="4471653" cy="497759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just"/>
            <a:r>
              <a:rPr lang="en-US" dirty="0">
                <a:latin typeface="+mj-lt"/>
              </a:rPr>
              <a:t>User Functionality: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973421"/>
              </p:ext>
            </p:extLst>
          </p:nvPr>
        </p:nvGraphicFramePr>
        <p:xfrm>
          <a:off x="963052" y="1067396"/>
          <a:ext cx="9674896" cy="463794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837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7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7946">
                <a:tc>
                  <a:txBody>
                    <a:bodyPr/>
                    <a:lstStyle/>
                    <a:p>
                      <a:pPr algn="ctr"/>
                      <a:r>
                        <a:rPr lang="en-US" sz="2400" u="sng" dirty="0">
                          <a:latin typeface="OCR A Std" panose="020F0609000104060307" pitchFamily="49" charset="0"/>
                        </a:rPr>
                        <a:t>With</a:t>
                      </a:r>
                      <a:r>
                        <a:rPr lang="en-US" sz="2400" u="sng" baseline="0" dirty="0">
                          <a:latin typeface="OCR A Std" panose="020F0609000104060307" pitchFamily="49" charset="0"/>
                        </a:rPr>
                        <a:t>out </a:t>
                      </a:r>
                      <a:r>
                        <a:rPr lang="en-US" sz="2400" u="sng" baseline="0" dirty="0" err="1">
                          <a:latin typeface="OCR A Std" panose="020F0609000104060307" pitchFamily="49" charset="0"/>
                        </a:rPr>
                        <a:t>LogIn</a:t>
                      </a:r>
                      <a:endParaRPr lang="en-US" sz="2400" u="sng" baseline="0" dirty="0">
                        <a:latin typeface="OCR A Std" panose="020F0609000104060307" pitchFamily="49" charset="0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endParaRPr lang="en-US" sz="2400" b="0" u="none" baseline="0" dirty="0">
                        <a:latin typeface="Comic Sans MS" panose="030F0702030302020204" pitchFamily="66" charset="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u="none" baseline="0" dirty="0">
                          <a:latin typeface="Comic Sans MS" panose="030F0702030302020204" pitchFamily="66" charset="0"/>
                        </a:rPr>
                        <a:t>Flight Search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u="none" baseline="0" dirty="0">
                          <a:latin typeface="Comic Sans MS" panose="030F0702030302020204" pitchFamily="66" charset="0"/>
                        </a:rPr>
                        <a:t>Flight Status Check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u="none" baseline="0" dirty="0">
                          <a:latin typeface="Comic Sans MS" panose="030F0702030302020204" pitchFamily="66" charset="0"/>
                        </a:rPr>
                        <a:t>Check In Flight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u="none" baseline="0" dirty="0">
                          <a:latin typeface="Comic Sans MS" panose="030F0702030302020204" pitchFamily="66" charset="0"/>
                        </a:rPr>
                        <a:t>Flight Booking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u="none" baseline="0" dirty="0">
                          <a:latin typeface="Comic Sans MS" panose="030F0702030302020204" pitchFamily="66" charset="0"/>
                        </a:rPr>
                        <a:t>View Booking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u="none" baseline="0" dirty="0">
                          <a:latin typeface="Comic Sans MS" panose="030F0702030302020204" pitchFamily="66" charset="0"/>
                        </a:rPr>
                        <a:t>Login/Sign up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u="none" baseline="0" dirty="0">
                          <a:latin typeface="Comic Sans MS" panose="030F0702030302020204" pitchFamily="66" charset="0"/>
                        </a:rPr>
                        <a:t>New Registration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u="none" baseline="0" dirty="0">
                          <a:latin typeface="Comic Sans MS" panose="030F0702030302020204" pitchFamily="66" charset="0"/>
                        </a:rPr>
                        <a:t>Choose Add-on Facility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u="none" baseline="0" dirty="0">
                          <a:latin typeface="Comic Sans MS" panose="030F0702030302020204" pitchFamily="66" charset="0"/>
                        </a:rPr>
                        <a:t>Payment Option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u="none" baseline="0" dirty="0">
                          <a:latin typeface="Comic Sans MS" panose="030F0702030302020204" pitchFamily="66" charset="0"/>
                        </a:rPr>
                        <a:t>Ticket Print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</a:pPr>
                      <a:endParaRPr lang="en-US" sz="1600" b="0" u="none" baseline="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u="sng" dirty="0">
                          <a:latin typeface="OCR A Std" panose="020F0609000104060307" pitchFamily="49" charset="0"/>
                        </a:rPr>
                        <a:t>With</a:t>
                      </a:r>
                      <a:r>
                        <a:rPr lang="en-US" u="sng" baseline="0" dirty="0">
                          <a:latin typeface="OCR A Std" panose="020F0609000104060307" pitchFamily="49" charset="0"/>
                        </a:rPr>
                        <a:t> </a:t>
                      </a:r>
                      <a:r>
                        <a:rPr lang="en-US" u="sng" baseline="0" dirty="0" err="1">
                          <a:latin typeface="OCR A Std" panose="020F0609000104060307" pitchFamily="49" charset="0"/>
                        </a:rPr>
                        <a:t>LogIn</a:t>
                      </a:r>
                      <a:endParaRPr lang="en-US" u="sng" dirty="0">
                        <a:latin typeface="OCR A Std" panose="020F0609000104060307" pitchFamily="49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latin typeface="Comic Sans MS" panose="030F0702030302020204" pitchFamily="66" charset="0"/>
                        </a:rPr>
                        <a:t>Special Offer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latin typeface="Comic Sans MS" panose="030F0702030302020204" pitchFamily="66" charset="0"/>
                        </a:rPr>
                        <a:t>Passenger List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latin typeface="Comic Sans MS" panose="030F0702030302020204" pitchFamily="66" charset="0"/>
                        </a:rPr>
                        <a:t>Manage Booking/Cancel Booking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latin typeface="Comic Sans MS" panose="030F0702030302020204" pitchFamily="66" charset="0"/>
                        </a:rPr>
                        <a:t>Change Password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latin typeface="Comic Sans MS" panose="030F0702030302020204" pitchFamily="66" charset="0"/>
                        </a:rPr>
                        <a:t>Personal Details Update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latin typeface="Comic Sans MS" panose="030F0702030302020204" pitchFamily="66" charset="0"/>
                        </a:rPr>
                        <a:t>Book Flight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latin typeface="Comic Sans MS" panose="030F0702030302020204" pitchFamily="66" charset="0"/>
                        </a:rPr>
                        <a:t>Flight Status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latin typeface="Comic Sans MS" panose="030F0702030302020204" pitchFamily="66" charset="0"/>
                        </a:rPr>
                        <a:t>Check-in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latin typeface="Comic Sans MS" panose="030F0702030302020204" pitchFamily="66" charset="0"/>
                        </a:rPr>
                        <a:t>View Booking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latin typeface="Comic Sans MS" panose="030F0702030302020204" pitchFamily="66" charset="0"/>
                        </a:rPr>
                        <a:t>Notification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latin typeface="Comic Sans MS" panose="030F0702030302020204" pitchFamily="66" charset="0"/>
                        </a:rPr>
                        <a:t>Weather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latin typeface="Comic Sans MS" panose="030F0702030302020204" pitchFamily="66" charset="0"/>
                        </a:rPr>
                        <a:t>Schedules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0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96677" y="1202929"/>
            <a:ext cx="771076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Without Login</a:t>
            </a:r>
          </a:p>
        </p:txBody>
      </p:sp>
    </p:spTree>
    <p:extLst>
      <p:ext uri="{BB962C8B-B14F-4D97-AF65-F5344CB8AC3E}">
        <p14:creationId xmlns:p14="http://schemas.microsoft.com/office/powerpoint/2010/main" val="199221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468" y="94668"/>
            <a:ext cx="3012583" cy="703821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 fontScale="90000"/>
          </a:bodyPr>
          <a:lstStyle/>
          <a:p>
            <a:r>
              <a:rPr lang="en-US" dirty="0"/>
              <a:t>Home Page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898345"/>
            <a:ext cx="11655380" cy="5863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717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906" y="0"/>
            <a:ext cx="3558988" cy="780589"/>
          </a:xfrm>
        </p:spPr>
        <p:txBody>
          <a:bodyPr/>
          <a:lstStyle/>
          <a:p>
            <a:r>
              <a:rPr lang="en-US" dirty="0"/>
              <a:t>Flight search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64" y="1145714"/>
            <a:ext cx="9583271" cy="5387958"/>
          </a:xfrm>
        </p:spPr>
      </p:pic>
    </p:spTree>
    <p:extLst>
      <p:ext uri="{BB962C8B-B14F-4D97-AF65-F5344CB8AC3E}">
        <p14:creationId xmlns:p14="http://schemas.microsoft.com/office/powerpoint/2010/main" val="13892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sland design templat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Island design slides.potx" id="{5D7C5807-6DD8-49ED-901B-9094A9BD792B}" vid="{EDDDA1B0-F8E2-4B33-B027-7D47A75ECBBC}"/>
    </a:ext>
  </a:extLst>
</a:theme>
</file>

<file path=ppt/theme/theme2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</TotalTime>
  <Words>274</Words>
  <Application>Microsoft Office PowerPoint</Application>
  <PresentationFormat>Widescreen</PresentationFormat>
  <Paragraphs>85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Adobe Fan Heiti Std B</vt:lpstr>
      <vt:lpstr>Adobe Fangsong Std R</vt:lpstr>
      <vt:lpstr>Adobe Caslon Pro</vt:lpstr>
      <vt:lpstr>Arial</vt:lpstr>
      <vt:lpstr>Bauhaus 93</vt:lpstr>
      <vt:lpstr>Comic Sans MS</vt:lpstr>
      <vt:lpstr>OCR A Std</vt:lpstr>
      <vt:lpstr>Wingdings</vt:lpstr>
      <vt:lpstr>Island design template</vt:lpstr>
      <vt:lpstr>AIRLINE RESERVATION SYSTEM</vt:lpstr>
      <vt:lpstr>GUIDE BY:-                  DR. SOURAV DE</vt:lpstr>
      <vt:lpstr>CONTENTS</vt:lpstr>
      <vt:lpstr>Introduction of Airline Reservation System</vt:lpstr>
      <vt:lpstr>System Requirements:</vt:lpstr>
      <vt:lpstr>User Functionality:</vt:lpstr>
      <vt:lpstr>PowerPoint Presentation</vt:lpstr>
      <vt:lpstr>Home Page</vt:lpstr>
      <vt:lpstr>Flight search</vt:lpstr>
      <vt:lpstr>Check In Flight</vt:lpstr>
      <vt:lpstr>Chose Different Flight Option</vt:lpstr>
      <vt:lpstr>Travel Details &amp; Login &amp; Sign Up Option</vt:lpstr>
      <vt:lpstr>Member Registration</vt:lpstr>
      <vt:lpstr>ADD-ON</vt:lpstr>
      <vt:lpstr>Chose User Like Seat</vt:lpstr>
      <vt:lpstr>Payment Option</vt:lpstr>
      <vt:lpstr>Ticket Information &amp; Print</vt:lpstr>
      <vt:lpstr>With Login</vt:lpstr>
      <vt:lpstr>View Profile&amp; Update</vt:lpstr>
      <vt:lpstr>Change Password</vt:lpstr>
      <vt:lpstr>Profile Update</vt:lpstr>
      <vt:lpstr>Special Offer</vt:lpstr>
      <vt:lpstr>Manage Booking</vt:lpstr>
      <vt:lpstr>Passenger List</vt:lpstr>
      <vt:lpstr>Notification &amp; Weather</vt:lpstr>
      <vt:lpstr>Flight Schedules</vt:lpstr>
      <vt:lpstr>About</vt:lpstr>
      <vt:lpstr>Forgot Password &amp; OTP verification</vt:lpstr>
      <vt:lpstr>Reset Password</vt:lpstr>
      <vt:lpstr>Conclusion: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RESERVATION SYSTEM</dc:title>
  <dc:creator>soumen32@outlook.com</dc:creator>
  <cp:lastModifiedBy>SuvadipMandal</cp:lastModifiedBy>
  <cp:revision>38</cp:revision>
  <dcterms:created xsi:type="dcterms:W3CDTF">2018-05-08T15:42:31Z</dcterms:created>
  <dcterms:modified xsi:type="dcterms:W3CDTF">2018-05-09T06:40:50Z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